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4A8F1D8-20D3-43B0-AA65-2C053027A7E1}">
          <p14:sldIdLst>
            <p14:sldId id="256"/>
            <p14:sldId id="261"/>
            <p14:sldId id="257"/>
            <p14:sldId id="258"/>
            <p14:sldId id="259"/>
            <p14:sldId id="260"/>
            <p14:sldId id="262"/>
            <p14:sldId id="263"/>
            <p14:sldId id="264"/>
            <p14:sldId id="265"/>
            <p14:sldId id="266"/>
            <p14:sldId id="267"/>
            <p14:sldId id="270"/>
          </p14:sldIdLst>
        </p14:section>
        <p14:section name="Untitled Section" id="{206382EB-D554-454B-BC97-202316F8602A}">
          <p14:sldIdLst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21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C9C56-0F50-44F2-9B07-33EF69D1006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F3DD9A-9052-4D02-9B81-63C53B86F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28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F3DD9A-9052-4D02-9B81-63C53B86FC1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88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606DE-7F60-68B8-25A5-4865F68BE9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6DC91F-8C9D-1E20-3BF6-E6B15C8C9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1BC95-8760-1E66-071E-EEB5DB20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47C8F-A059-B4A1-6101-BF8375FA3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ADDE1-AFAE-AD9F-009D-C8A6139E8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15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FF185-F2CA-8C79-AEFE-94812AD18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27628-22AD-A8CE-81A4-EA2A76DB3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1505F-002C-0936-8B01-CB16DDD0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5217E-2EA2-BA62-7DDE-0F82BD76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15A9F-7868-9013-25A3-953D1754C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259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23E3EB-6956-8D82-60F7-72FDE306D3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AECC07-4220-CB01-682F-EDCBFECC7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28745-B8AF-59F2-C5FF-40F2A70A1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94AA6-C562-C92A-CC56-FDA66AAF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42762-0F90-8F98-3A4E-5EA37B0D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063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7BB51-7CE3-A94E-B918-FC8BCE583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04219-148A-0FD7-0BFD-6150411A3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A4F06-43F2-A4DF-21FA-8AC008EE9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9A690-22CD-CC57-1041-D8780582A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1FDA7-3A27-DD34-BADB-803B4F236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845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AB60E-1E48-44D4-2A10-676317ADD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A857D-D40E-169F-7957-1A5C657F0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C3145-4DFF-A504-4722-401C44567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5F4A8-7D37-67FE-B304-C9D035F0A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B74AB-F1CD-8C48-DC57-839085B24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555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462C6-F31B-90FC-5D9A-8FF4F2EF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D2311-CD9E-8C63-AA5D-905435F30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4062A-5155-22F3-0303-5550E1CFF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BAA66D-D0E5-9D40-C772-78D2AD402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6F175-7B5E-CB90-06E3-231B06FF2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2D1885-DDC4-9579-1053-7E484FEF8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67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1BAF5-95FE-A1C6-2262-7B8D9F89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748D8-4B82-138D-76DF-5C6AE318D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DBDC6B-8792-DA52-F9BE-36D656EA9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AAC3C-D04E-78C9-2B96-370DB7C32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98CBD4-BBF5-6032-022A-2CFD3A2EE3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105F08-1F3C-147D-B676-A8BAF97DC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151E1F-58AB-1F58-8BA4-4B9272AB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C373A7-4DD4-357D-A860-8169FA07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82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D6F65-CEFD-1347-66F7-8FEDE6AB6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908A12-E917-7082-E221-A6C1A92D1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CBF1E0-AB1B-A782-846F-7C90238E6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D34439-180B-C8BA-167C-285BB4F75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02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9D2A39-B3F7-1770-C1A2-D6EDE591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66320D-E0C4-E2B6-120E-30C36DB12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77DCC-4779-085C-3270-CAD6263E2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18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7712D-079D-EAE9-AF27-14350FC59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87113-70CD-86BB-9FF9-0C1CA0A8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D33404-CF18-C8FE-4BB0-87552A140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6AA425-539C-737E-66DE-BFE078CA0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5BF3-BD09-D074-04A0-CE1C04775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86A80-ABF5-2542-C3B9-6CEBD079E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9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0A80B-D5C2-E9EC-96C7-E76A7E62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3C74E6-E35B-EEEA-9FE7-AE3E1E687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0CC56-30EA-D453-BEE7-3FA4C73FA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6F4CA5-E87D-9EFF-BF08-407809024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99958-87B2-64E7-0B62-D52D3C2BF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DFB62-D173-B86D-1D1C-AAC123D2F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14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E68D68-96EF-FFF0-0664-FD744ADF0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BC2C6-8B43-CB6A-1F6F-4DC99B333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A75D6-8C80-A8DD-A8FA-92A49F395E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B9B10-FBCE-40CE-8184-B5B0D283793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CA912-2678-8561-6116-5221E9200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8EB07-C108-D18C-F5CC-89F741BAE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52F8E-1668-417D-93A9-74864FF143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5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878D2-CCF7-3357-D3C8-82B2CFEFA8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8" r="55765" b="9901"/>
          <a:stretch/>
        </p:blipFill>
        <p:spPr>
          <a:xfrm>
            <a:off x="1548694" y="985684"/>
            <a:ext cx="6394349" cy="434265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CBDC08C-DC5F-CD09-4AD9-3649D849D439}"/>
              </a:ext>
            </a:extLst>
          </p:cNvPr>
          <p:cNvSpPr/>
          <p:nvPr/>
        </p:nvSpPr>
        <p:spPr>
          <a:xfrm>
            <a:off x="1548694" y="4387627"/>
            <a:ext cx="1903445" cy="55013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945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EC375F9-94FA-A99E-85CA-E0F9506AC9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418218" y="429066"/>
            <a:ext cx="10156846" cy="571851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F5F5137-2AFA-7E79-063C-A26091B26448}"/>
              </a:ext>
            </a:extLst>
          </p:cNvPr>
          <p:cNvSpPr/>
          <p:nvPr/>
        </p:nvSpPr>
        <p:spPr>
          <a:xfrm>
            <a:off x="2912012" y="963051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06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87FE4E-C18E-79C9-33F5-C1B6020E8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260860" y="1431558"/>
            <a:ext cx="7526759" cy="423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613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BC545D-9174-EFEA-92EB-9E970BFB3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322364" y="374216"/>
            <a:ext cx="10447606" cy="588222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EF96825F-ECD0-1589-68BB-B818A8D219AC}"/>
              </a:ext>
            </a:extLst>
          </p:cNvPr>
          <p:cNvSpPr/>
          <p:nvPr/>
        </p:nvSpPr>
        <p:spPr>
          <a:xfrm>
            <a:off x="1097280" y="1174066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86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017D12-7C58-244C-EC99-015FE4FFA5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890954" y="150788"/>
            <a:ext cx="10644554" cy="599310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86DE57A-DC4D-582C-03B1-232842FEB6C0}"/>
              </a:ext>
            </a:extLst>
          </p:cNvPr>
          <p:cNvSpPr/>
          <p:nvPr/>
        </p:nvSpPr>
        <p:spPr>
          <a:xfrm>
            <a:off x="1786597" y="1427284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4721593-2809-F75D-F4D5-1DC90E43274B}"/>
              </a:ext>
            </a:extLst>
          </p:cNvPr>
          <p:cNvSpPr/>
          <p:nvPr/>
        </p:nvSpPr>
        <p:spPr>
          <a:xfrm>
            <a:off x="3432517" y="3147341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08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C9C412-4CD2-1F9C-B038-37EC8B0D3A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05" r="53385" b="5221"/>
          <a:stretch/>
        </p:blipFill>
        <p:spPr>
          <a:xfrm>
            <a:off x="801858" y="640846"/>
            <a:ext cx="10215022" cy="530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84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931BF8-6B42-5DD7-46E5-20CEBD0946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115" t="11574" r="8615" b="11369"/>
          <a:stretch/>
        </p:blipFill>
        <p:spPr>
          <a:xfrm>
            <a:off x="2869810" y="464234"/>
            <a:ext cx="7443154" cy="57114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9D354F-3051-0D47-2475-B6367E345487}"/>
              </a:ext>
            </a:extLst>
          </p:cNvPr>
          <p:cNvSpPr/>
          <p:nvPr/>
        </p:nvSpPr>
        <p:spPr>
          <a:xfrm>
            <a:off x="2997764" y="4793567"/>
            <a:ext cx="7315200" cy="618978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287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B274E7-0C79-A1CE-4557-671226497A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27" r="50000" b="4735"/>
          <a:stretch/>
        </p:blipFill>
        <p:spPr>
          <a:xfrm>
            <a:off x="1436914" y="1926771"/>
            <a:ext cx="6096000" cy="300445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F1981D19-CEC4-0010-1566-B57AFE2852C6}"/>
              </a:ext>
            </a:extLst>
          </p:cNvPr>
          <p:cNvSpPr/>
          <p:nvPr/>
        </p:nvSpPr>
        <p:spPr>
          <a:xfrm>
            <a:off x="6270171" y="3052975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14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14F3E4-E56E-47F3-ABE5-E60EE4E91D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98" r="49030" b="72972"/>
          <a:stretch/>
        </p:blipFill>
        <p:spPr>
          <a:xfrm>
            <a:off x="1614194" y="1255712"/>
            <a:ext cx="7458123" cy="353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68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99E829-1F19-22D1-6C57-E2DCFBA9C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214465" y="1330357"/>
            <a:ext cx="6096000" cy="343217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721E3E8-A5E9-956B-49C0-80404A16E103}"/>
              </a:ext>
            </a:extLst>
          </p:cNvPr>
          <p:cNvSpPr/>
          <p:nvPr/>
        </p:nvSpPr>
        <p:spPr>
          <a:xfrm>
            <a:off x="4422710" y="2880361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052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C61656-CB9F-FA24-B8A1-2148CC3965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391747" y="1647598"/>
            <a:ext cx="6096000" cy="343217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5C99B5B-F037-7919-3EA3-BF25890D2642}"/>
              </a:ext>
            </a:extLst>
          </p:cNvPr>
          <p:cNvSpPr/>
          <p:nvPr/>
        </p:nvSpPr>
        <p:spPr>
          <a:xfrm>
            <a:off x="4413379" y="4139993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CDFDFE9-4280-AEF8-9F0B-3037833D66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3147527" y="1414332"/>
            <a:ext cx="6096000" cy="3432175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7070EFC5-0420-0653-B9FB-02E6F9BC909F}"/>
              </a:ext>
            </a:extLst>
          </p:cNvPr>
          <p:cNvSpPr/>
          <p:nvPr/>
        </p:nvSpPr>
        <p:spPr>
          <a:xfrm>
            <a:off x="5169159" y="3130419"/>
            <a:ext cx="1026368" cy="376024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25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A40BD7-FAC7-44B1-4E6E-1A1FB5DCEE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r="8316" b="5008"/>
          <a:stretch/>
        </p:blipFill>
        <p:spPr>
          <a:xfrm>
            <a:off x="6096000" y="1712913"/>
            <a:ext cx="5082073" cy="326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14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73E5D6-CED8-CB59-8DA2-ECE2EF285F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r="13520" b="20504"/>
          <a:stretch/>
        </p:blipFill>
        <p:spPr>
          <a:xfrm>
            <a:off x="6096000" y="1712912"/>
            <a:ext cx="4447592" cy="272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90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8FAEF5-F9A9-DBF0-BC20-414EE09C57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581464" y="281353"/>
            <a:ext cx="10444187" cy="588029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DD2A6FB4-5966-5E3D-B963-87E5DF857715}"/>
              </a:ext>
            </a:extLst>
          </p:cNvPr>
          <p:cNvSpPr/>
          <p:nvPr/>
        </p:nvSpPr>
        <p:spPr>
          <a:xfrm>
            <a:off x="225083" y="1110177"/>
            <a:ext cx="1983545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9C2B115-5641-F1E3-1DB5-FE54B11C541F}"/>
              </a:ext>
            </a:extLst>
          </p:cNvPr>
          <p:cNvSpPr/>
          <p:nvPr/>
        </p:nvSpPr>
        <p:spPr>
          <a:xfrm>
            <a:off x="174577" y="413828"/>
            <a:ext cx="406887" cy="4794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64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1807</TotalTime>
  <Words>1</Words>
  <Application>Microsoft Office PowerPoint</Application>
  <PresentationFormat>Widescreen</PresentationFormat>
  <Paragraphs>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McCarthy</dc:creator>
  <cp:lastModifiedBy>Michael McCarthy</cp:lastModifiedBy>
  <cp:revision>11</cp:revision>
  <dcterms:created xsi:type="dcterms:W3CDTF">2022-10-13T16:43:00Z</dcterms:created>
  <dcterms:modified xsi:type="dcterms:W3CDTF">2023-04-13T19:43:40Z</dcterms:modified>
</cp:coreProperties>
</file>

<file path=docProps/thumbnail.jpeg>
</file>